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62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8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289" r:id="rId32"/>
    <p:sldId id="290" r:id="rId33"/>
    <p:sldId id="291" r:id="rId34"/>
    <p:sldId id="292" r:id="rId35"/>
    <p:sldId id="288" r:id="rId36"/>
    <p:sldId id="293" r:id="rId37"/>
    <p:sldId id="294" r:id="rId38"/>
    <p:sldId id="295" r:id="rId39"/>
    <p:sldId id="296" r:id="rId40"/>
    <p:sldId id="297" r:id="rId41"/>
    <p:sldId id="299" r:id="rId42"/>
    <p:sldId id="298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79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1" r:id="rId84"/>
    <p:sldId id="342" r:id="rId85"/>
    <p:sldId id="343" r:id="rId86"/>
    <p:sldId id="344" r:id="rId87"/>
    <p:sldId id="345" r:id="rId88"/>
    <p:sldId id="340" r:id="rId89"/>
    <p:sldId id="378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79" autoAdjust="0"/>
    <p:restoredTop sz="94660"/>
  </p:normalViewPr>
  <p:slideViewPr>
    <p:cSldViewPr snapToGrid="0">
      <p:cViewPr varScale="1">
        <p:scale>
          <a:sx n="90" d="100"/>
          <a:sy n="90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C156-FB7B-4617-8692-322F61EB1389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9ABA-1BAA-4DAF-A217-AE91BC544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C156-FB7B-4617-8692-322F61EB1389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9ABA-1BAA-4DAF-A217-AE91BC544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4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C156-FB7B-4617-8692-322F61EB1389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9ABA-1BAA-4DAF-A217-AE91BC544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5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C156-FB7B-4617-8692-322F61EB1389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9ABA-1BAA-4DAF-A217-AE91BC544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4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C156-FB7B-4617-8692-322F61EB1389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9ABA-1BAA-4DAF-A217-AE91BC544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21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C156-FB7B-4617-8692-322F61EB1389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9ABA-1BAA-4DAF-A217-AE91BC544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3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C156-FB7B-4617-8692-322F61EB1389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9ABA-1BAA-4DAF-A217-AE91BC544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6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C156-FB7B-4617-8692-322F61EB1389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9ABA-1BAA-4DAF-A217-AE91BC544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7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C156-FB7B-4617-8692-322F61EB1389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9ABA-1BAA-4DAF-A217-AE91BC544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6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C156-FB7B-4617-8692-322F61EB1389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9ABA-1BAA-4DAF-A217-AE91BC544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4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5C156-FB7B-4617-8692-322F61EB1389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99ABA-1BAA-4DAF-A217-AE91BC544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1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5C156-FB7B-4617-8692-322F61EB1389}" type="datetimeFigureOut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99ABA-1BAA-4DAF-A217-AE91BC544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588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5557"/>
            <a:ext cx="9144000" cy="2683522"/>
          </a:xfr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9600" dirty="0">
                <a:ln w="0"/>
                <a:latin typeface="Rockwell" panose="02060603020205020403" pitchFamily="18" charset="0"/>
              </a:rPr>
              <a:t>iPredator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29079"/>
            <a:ext cx="12192000" cy="276566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Rockwell" panose="02060603020205020403" pitchFamily="18" charset="0"/>
              </a:rPr>
              <a:t>Information  Age  Dark  Side of  Human Consciousness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32" y="3811265"/>
            <a:ext cx="1914968" cy="169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7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8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728"/>
            <a:ext cx="12192000" cy="683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8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4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22"/>
            <a:ext cx="12192000" cy="680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3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-965"/>
            <a:ext cx="6858966" cy="685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0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68"/>
            <a:ext cx="12192000" cy="687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6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96"/>
            <a:ext cx="12192000" cy="686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5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886"/>
            <a:ext cx="12192000" cy="68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4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6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906"/>
            <a:ext cx="12192000" cy="686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3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820"/>
            <a:ext cx="12192000" cy="686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8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" y="0"/>
            <a:ext cx="12185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3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4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94"/>
            <a:ext cx="12192000" cy="685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3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761"/>
            <a:ext cx="12192000" cy="687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6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0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9088"/>
            <a:ext cx="12191999" cy="688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5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171"/>
            <a:ext cx="12192000" cy="688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5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6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1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2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140"/>
            <a:ext cx="12086492" cy="683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8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1"/>
            <a:ext cx="12192000" cy="686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3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4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3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9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779"/>
            <a:ext cx="12192000" cy="687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5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1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0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87"/>
            <a:ext cx="12192000" cy="684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5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16" y="0"/>
            <a:ext cx="12298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6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552"/>
            <a:ext cx="12192000" cy="684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7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856"/>
            <a:ext cx="12192000" cy="68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9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7"/>
            <a:ext cx="12192000" cy="687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4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88"/>
            <a:ext cx="12192000" cy="682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018"/>
            <a:ext cx="12192000" cy="687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829"/>
            <a:ext cx="12192001" cy="688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0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254799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6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4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0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6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9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8" y="1"/>
            <a:ext cx="12158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6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1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4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8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9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83" y="0"/>
            <a:ext cx="12227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7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1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585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4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48"/>
            <a:ext cx="12192000" cy="682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4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" y="820"/>
            <a:ext cx="12193456" cy="685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96"/>
            <a:ext cx="12191999" cy="687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8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728"/>
            <a:ext cx="12192000" cy="683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1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1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4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0" y="5241"/>
            <a:ext cx="10954678" cy="685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73"/>
            <a:ext cx="12192000" cy="682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4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608"/>
            <a:ext cx="12192000" cy="687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9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2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51"/>
            <a:ext cx="12192000" cy="686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8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7" y="77164"/>
            <a:ext cx="12002947" cy="678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3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6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7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42" y="0"/>
            <a:ext cx="12264342" cy="685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4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443"/>
            <a:ext cx="12192000" cy="68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5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9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" y="-5060"/>
            <a:ext cx="12182859" cy="686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-3047"/>
            <a:ext cx="12186585" cy="686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042"/>
            <a:ext cx="12192000" cy="689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5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-3048"/>
            <a:ext cx="12186585" cy="6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1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"/>
            <a:ext cx="12192000" cy="68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9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"/>
            <a:ext cx="12192000" cy="685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1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9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1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-3048"/>
            <a:ext cx="12186585" cy="6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3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4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1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46"/>
            <a:ext cx="12192000" cy="688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9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1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7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" y="0"/>
            <a:ext cx="1218598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0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528"/>
            <a:ext cx="12192000" cy="68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3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0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04"/>
            <a:ext cx="12192000" cy="68413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  <p:extLst>
      <p:ext uri="{BB962C8B-B14F-4D97-AF65-F5344CB8AC3E}">
        <p14:creationId xmlns:p14="http://schemas.microsoft.com/office/powerpoint/2010/main" val="17688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2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" y="-3048"/>
            <a:ext cx="12186585" cy="6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7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47"/>
            <a:ext cx="12192000" cy="686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1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373"/>
            <a:ext cx="12192000" cy="688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6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4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" y="0"/>
            <a:ext cx="12181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9" y="0"/>
            <a:ext cx="12104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9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63"/>
            <a:ext cx="12192000" cy="686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0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36" y="39167"/>
            <a:ext cx="11557344" cy="681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4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4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7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3832"/>
            <a:ext cx="12192000" cy="690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7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9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-35689"/>
            <a:ext cx="6893689" cy="689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3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7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3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18"/>
            <a:ext cx="12192000" cy="682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3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3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5000">
        <p14:prism isContent="1" isInverted="1"/>
      </p:transition>
    </mc:Choice>
    <mc:Fallback xmlns="">
      <p:transition spd="slow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</TotalTime>
  <Words>8</Words>
  <Application>Microsoft Office PowerPoint</Application>
  <PresentationFormat>Widescreen</PresentationFormat>
  <Paragraphs>2</Paragraphs>
  <Slides>120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5" baseType="lpstr">
      <vt:lpstr>Arial</vt:lpstr>
      <vt:lpstr>Calibri</vt:lpstr>
      <vt:lpstr>Calibri Light</vt:lpstr>
      <vt:lpstr>Rockwell</vt:lpstr>
      <vt:lpstr>Office Theme</vt:lpstr>
      <vt:lpstr>iPredator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iPredator</dc:title>
  <dc:creator>Michael Nuccitelli</dc:creator>
  <cp:lastModifiedBy>Michael Nuccitelli</cp:lastModifiedBy>
  <cp:revision>58</cp:revision>
  <dcterms:created xsi:type="dcterms:W3CDTF">2016-10-11T04:14:32Z</dcterms:created>
  <dcterms:modified xsi:type="dcterms:W3CDTF">2016-10-14T17:41:18Z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14649806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D7.0.6</vt:lpwstr>
  </property>
</Properties>
</file>